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91" autoAdjust="0"/>
    <p:restoredTop sz="94703" autoAdjust="0"/>
  </p:normalViewPr>
  <p:slideViewPr>
    <p:cSldViewPr>
      <p:cViewPr varScale="1">
        <p:scale>
          <a:sx n="97" d="100"/>
          <a:sy n="97" d="100"/>
        </p:scale>
        <p:origin x="-1386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6/5/2009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</p:spTree>
  </p:cSld>
  <p:clrMapOvr>
    <a:masterClrMapping/>
  </p:clrMapOvr>
  <p:transition advClick="0" advTm="3000">
    <p:wipe dir="r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6/5/2009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advClick="0" advTm="3000">
    <p:wipe dir="r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6/5/2009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advClick="0" advTm="3000">
    <p:wipe dir="r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6/5/2009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advClick="0" advTm="3000">
    <p:wipe dir="r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6/5/2009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advClick="0" advTm="3000">
    <p:wipe dir="r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6/5/2009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advClick="0" advTm="3000">
    <p:wipe dir="r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6/5/2009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advClick="0" advTm="3000">
    <p:wipe dir="r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6/5/2009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advClick="0" advTm="3000">
    <p:wipe dir="r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en-US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6/5/2009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advClick="0" advTm="3000">
    <p:wipe dir="r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6/5/2009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advClick="0" advTm="3000">
    <p:wipe dir="r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6/5/2009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advClick="0" advTm="3000">
    <p:wipe dir="r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6/5/2009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advClick="0" advTm="3000">
    <p:wipe dir="r"/>
  </p:transition>
  <p:timing>
    <p:tnLst>
      <p:par>
        <p:cTn id="1" dur="indefinite" restart="never" nodeType="tmRoot"/>
      </p:par>
    </p:tnLst>
  </p:timing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1905000"/>
            <a:ext cx="8229600" cy="1828800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  RISTRIZZJONIJIET FUQ IL-DAQS TAL-</a:t>
            </a:r>
            <a:br>
              <a:rPr lang="en-GB" dirty="0" smtClean="0"/>
            </a:br>
            <a:r>
              <a:rPr lang="en-GB" dirty="0" smtClean="0"/>
              <a:t>HUT TA MALTA</a:t>
            </a:r>
            <a:br>
              <a:rPr lang="en-GB" dirty="0" smtClean="0"/>
            </a:b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114800"/>
            <a:ext cx="6400800" cy="1773702"/>
          </a:xfrm>
        </p:spPr>
        <p:txBody>
          <a:bodyPr/>
          <a:lstStyle/>
          <a:p>
            <a:r>
              <a:rPr lang="en-GB" dirty="0" smtClean="0">
                <a:solidFill>
                  <a:schemeClr val="bg1"/>
                </a:solidFill>
              </a:rPr>
              <a:t>RITRATTI</a:t>
            </a:r>
            <a:r>
              <a:rPr lang="en-GB" dirty="0" smtClean="0"/>
              <a:t> </a:t>
            </a:r>
            <a:r>
              <a:rPr lang="en-GB" dirty="0" smtClean="0">
                <a:solidFill>
                  <a:schemeClr val="bg1"/>
                </a:solidFill>
              </a:rPr>
              <a:t>U</a:t>
            </a:r>
            <a:r>
              <a:rPr lang="en-GB" dirty="0" smtClean="0"/>
              <a:t> </a:t>
            </a:r>
            <a:r>
              <a:rPr lang="en-GB" dirty="0" smtClean="0">
                <a:solidFill>
                  <a:schemeClr val="bg1"/>
                </a:solidFill>
              </a:rPr>
              <a:t>DAQSIJIET</a:t>
            </a:r>
          </a:p>
        </p:txBody>
      </p:sp>
    </p:spTree>
  </p:cSld>
  <p:clrMapOvr>
    <a:masterClrMapping/>
  </p:clrMapOvr>
  <p:transition advClick="0" advTm="3000">
    <p:wipe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SPNOTTA  25cm</a:t>
            </a:r>
            <a:endParaRPr lang="en-US" dirty="0"/>
          </a:p>
        </p:txBody>
      </p:sp>
      <p:pic>
        <p:nvPicPr>
          <p:cNvPr id="4" name="Content Placeholder 3" descr="spnott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08000" y="2157412"/>
            <a:ext cx="8128000" cy="3594100"/>
          </a:xfrm>
        </p:spPr>
      </p:pic>
    </p:spTree>
  </p:cSld>
  <p:clrMapOvr>
    <a:masterClrMapping/>
  </p:clrMapOvr>
  <p:transition advClick="0" advTm="3000"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SPARLU 12cm</a:t>
            </a:r>
            <a:endParaRPr lang="en-US" dirty="0"/>
          </a:p>
        </p:txBody>
      </p:sp>
      <p:pic>
        <p:nvPicPr>
          <p:cNvPr id="4" name="Content Placeholder 3" descr="sparlu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01244" y="1600200"/>
            <a:ext cx="6741512" cy="4708525"/>
          </a:xfrm>
        </p:spPr>
      </p:pic>
    </p:spTree>
  </p:cSld>
  <p:clrMapOvr>
    <a:masterClrMapping/>
  </p:clrMapOvr>
  <p:transition advClick="0" advTm="3000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MOGHZA 18cm</a:t>
            </a:r>
            <a:endParaRPr lang="en-US" dirty="0"/>
          </a:p>
        </p:txBody>
      </p:sp>
      <p:pic>
        <p:nvPicPr>
          <p:cNvPr id="4" name="Content Placeholder 3" descr="moghoz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049517" y="2279376"/>
            <a:ext cx="5044966" cy="3350172"/>
          </a:xfrm>
        </p:spPr>
      </p:pic>
    </p:spTree>
  </p:cSld>
  <p:clrMapOvr>
    <a:masterClrMapping/>
  </p:clrMapOvr>
  <p:transition advClick="0" advTm="3000">
    <p:wipe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SARGU 23cm</a:t>
            </a:r>
            <a:endParaRPr lang="en-US" dirty="0"/>
          </a:p>
        </p:txBody>
      </p:sp>
      <p:pic>
        <p:nvPicPr>
          <p:cNvPr id="4" name="Content Placeholder 3" descr="sargu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27686" y="1600200"/>
            <a:ext cx="7888628" cy="4708525"/>
          </a:xfrm>
        </p:spPr>
      </p:pic>
    </p:spTree>
  </p:cSld>
  <p:clrMapOvr>
    <a:masterClrMapping/>
  </p:clrMapOvr>
  <p:transition advClick="0" advTm="3000">
    <p:wipe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XIRGIEN 18cm</a:t>
            </a:r>
            <a:endParaRPr lang="en-US" dirty="0"/>
          </a:p>
        </p:txBody>
      </p:sp>
      <p:pic>
        <p:nvPicPr>
          <p:cNvPr id="4" name="Content Placeholder 3" descr="xirgin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828799" y="1524000"/>
            <a:ext cx="5589141" cy="3886200"/>
          </a:xfrm>
        </p:spPr>
      </p:pic>
    </p:spTree>
  </p:cSld>
  <p:clrMapOvr>
    <a:masterClrMapping/>
  </p:clrMapOvr>
  <p:transition advClick="0" advTm="3000">
    <p:wipe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INCOVA 19cm</a:t>
            </a:r>
            <a:endParaRPr lang="en-US" dirty="0"/>
          </a:p>
        </p:txBody>
      </p:sp>
      <p:pic>
        <p:nvPicPr>
          <p:cNvPr id="4" name="Content Placeholder 3" descr="Incov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43000" y="1524000"/>
            <a:ext cx="6700345" cy="3886200"/>
          </a:xfrm>
        </p:spPr>
      </p:pic>
    </p:spTree>
  </p:cSld>
  <p:clrMapOvr>
    <a:masterClrMapping/>
  </p:clrMapOvr>
  <p:transition advClick="0" advTm="3000"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CERNA 45cm</a:t>
            </a:r>
            <a:endParaRPr lang="en-US" dirty="0"/>
          </a:p>
        </p:txBody>
      </p:sp>
      <p:pic>
        <p:nvPicPr>
          <p:cNvPr id="4" name="Content Placeholder 3" descr="cern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13241" y="1600200"/>
            <a:ext cx="6317518" cy="4708525"/>
          </a:xfrm>
        </p:spPr>
      </p:pic>
    </p:spTree>
  </p:cSld>
  <p:clrMapOvr>
    <a:masterClrMapping/>
  </p:clrMapOvr>
  <p:transition advClick="0" advTm="3000">
    <p:wipe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MENGUS 20cm</a:t>
            </a:r>
            <a:endParaRPr lang="en-US" dirty="0"/>
          </a:p>
        </p:txBody>
      </p:sp>
      <p:pic>
        <p:nvPicPr>
          <p:cNvPr id="4" name="Content Placeholder 3" descr="mengus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14400" y="1219200"/>
            <a:ext cx="7041547" cy="4572000"/>
          </a:xfrm>
        </p:spPr>
      </p:pic>
    </p:spTree>
  </p:cSld>
  <p:clrMapOvr>
    <a:masterClrMapping/>
  </p:clrMapOvr>
  <p:transition advClick="0" advTm="3000">
    <p:wipe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MERLUZZ 20cm</a:t>
            </a:r>
            <a:endParaRPr lang="en-US" dirty="0"/>
          </a:p>
        </p:txBody>
      </p:sp>
      <p:pic>
        <p:nvPicPr>
          <p:cNvPr id="4" name="Content Placeholder 3" descr="Marluzz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08000" y="2049462"/>
            <a:ext cx="8128000" cy="3810000"/>
          </a:xfrm>
        </p:spPr>
      </p:pic>
    </p:spTree>
  </p:cSld>
  <p:clrMapOvr>
    <a:masterClrMapping/>
  </p:clrMapOvr>
  <p:transition advClick="0" advTm="3000">
    <p:wip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TRILJA 11cm</a:t>
            </a:r>
            <a:endParaRPr lang="en-US" dirty="0"/>
          </a:p>
        </p:txBody>
      </p:sp>
      <p:pic>
        <p:nvPicPr>
          <p:cNvPr id="4" name="Content Placeholder 3" descr="trilj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66800" y="1447800"/>
            <a:ext cx="6934200" cy="4535164"/>
          </a:xfrm>
        </p:spPr>
      </p:pic>
    </p:spTree>
  </p:cSld>
  <p:clrMapOvr>
    <a:masterClrMapping/>
  </p:clrMapOvr>
  <p:transition advClick="0" advTm="3000">
    <p:wipe dir="r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BAZUGA 17cm</a:t>
            </a:r>
            <a:endParaRPr lang="en-US" dirty="0"/>
          </a:p>
        </p:txBody>
      </p:sp>
      <p:pic>
        <p:nvPicPr>
          <p:cNvPr id="4" name="Content Placeholder 3" descr="bazuk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199" y="1447800"/>
            <a:ext cx="7197313" cy="4419600"/>
          </a:xfrm>
        </p:spPr>
      </p:pic>
    </p:spTree>
  </p:cSld>
  <p:clrMapOvr>
    <a:masterClrMapping/>
  </p:clrMapOvr>
  <p:transition advClick="0" advTm="3000">
    <p:wipe dir="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PAGELLA HAMRA 33cm</a:t>
            </a:r>
            <a:endParaRPr lang="en-US" dirty="0"/>
          </a:p>
        </p:txBody>
      </p:sp>
      <p:pic>
        <p:nvPicPr>
          <p:cNvPr id="4" name="Content Placeholder 3" descr="Bazuka Kahl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22018" y="1606978"/>
            <a:ext cx="6899963" cy="3644043"/>
          </a:xfrm>
        </p:spPr>
      </p:pic>
    </p:spTree>
  </p:cSld>
  <p:clrMapOvr>
    <a:masterClrMapping/>
  </p:clrMapOvr>
  <p:transition advClick="0" advTm="3000">
    <p:wipe dir="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PAGELLA 15cm</a:t>
            </a:r>
            <a:endParaRPr lang="en-US" dirty="0"/>
          </a:p>
        </p:txBody>
      </p:sp>
      <p:pic>
        <p:nvPicPr>
          <p:cNvPr id="4" name="Content Placeholder 3" descr="Pagell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24000" y="1668462"/>
            <a:ext cx="6096000" cy="4572000"/>
          </a:xfrm>
        </p:spPr>
      </p:pic>
    </p:spTree>
  </p:cSld>
  <p:clrMapOvr>
    <a:masterClrMapping/>
  </p:clrMapOvr>
  <p:transition advClick="0" advTm="3000">
    <p:wip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PAGRU KOMUNI 18cm</a:t>
            </a:r>
            <a:endParaRPr lang="en-US" dirty="0"/>
          </a:p>
        </p:txBody>
      </p:sp>
      <p:pic>
        <p:nvPicPr>
          <p:cNvPr id="4" name="Content Placeholder 3" descr="pagru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14466" y="1594405"/>
            <a:ext cx="5915068" cy="3669190"/>
          </a:xfrm>
        </p:spPr>
      </p:pic>
    </p:spTree>
  </p:cSld>
  <p:clrMapOvr>
    <a:masterClrMapping/>
  </p:clrMapOvr>
  <p:transition advClick="0" advTm="3000">
    <p:wipe dir="r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HANZIR 45cm</a:t>
            </a:r>
            <a:endParaRPr lang="en-US" dirty="0"/>
          </a:p>
        </p:txBody>
      </p:sp>
      <p:pic>
        <p:nvPicPr>
          <p:cNvPr id="4" name="Content Placeholder 3" descr="Hanzir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08000" y="1827212"/>
            <a:ext cx="8128000" cy="4254500"/>
          </a:xfrm>
        </p:spPr>
      </p:pic>
    </p:spTree>
  </p:cSld>
  <p:clrMapOvr>
    <a:masterClrMapping/>
  </p:clrMapOvr>
  <p:transition advClick="0" advTm="3000">
    <p:wipe dir="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SARDINA 11cm</a:t>
            </a:r>
            <a:endParaRPr lang="en-US" dirty="0"/>
          </a:p>
        </p:txBody>
      </p:sp>
      <p:pic>
        <p:nvPicPr>
          <p:cNvPr id="4" name="Content Placeholder 3" descr="Sardina Kahl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24000" y="2640012"/>
            <a:ext cx="6096000" cy="2628900"/>
          </a:xfrm>
        </p:spPr>
      </p:pic>
    </p:spTree>
  </p:cSld>
  <p:clrMapOvr>
    <a:masterClrMapping/>
  </p:clrMapOvr>
  <p:transition advClick="0" advTm="3000">
    <p:wipe dir="d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KAVALL 18cm</a:t>
            </a:r>
            <a:endParaRPr lang="en-US" dirty="0"/>
          </a:p>
        </p:txBody>
      </p:sp>
      <p:pic>
        <p:nvPicPr>
          <p:cNvPr id="4" name="Content Placeholder 3" descr="Kavall.gif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24000" y="1668462"/>
            <a:ext cx="6096000" cy="4572000"/>
          </a:xfrm>
        </p:spPr>
      </p:pic>
    </p:spTree>
  </p:cSld>
  <p:clrMapOvr>
    <a:masterClrMapping/>
  </p:clrMapOvr>
  <p:transition advClick="0" advTm="3000">
    <p:wip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INGWANTA 20cm</a:t>
            </a:r>
            <a:endParaRPr lang="en-US" dirty="0"/>
          </a:p>
        </p:txBody>
      </p:sp>
      <p:pic>
        <p:nvPicPr>
          <p:cNvPr id="4" name="Content Placeholder 3" descr="Ingwant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86251" y="1600200"/>
            <a:ext cx="7571497" cy="4708525"/>
          </a:xfrm>
        </p:spPr>
      </p:pic>
    </p:spTree>
  </p:cSld>
  <p:clrMapOvr>
    <a:masterClrMapping/>
  </p:clrMapOvr>
  <p:transition advClick="0" advTm="3000">
    <p:wipe dir="r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AWRATA 20cm</a:t>
            </a:r>
            <a:endParaRPr lang="en-US" dirty="0"/>
          </a:p>
        </p:txBody>
      </p:sp>
      <p:pic>
        <p:nvPicPr>
          <p:cNvPr id="4" name="Content Placeholder 3" descr="awrat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43363" y="1600200"/>
            <a:ext cx="7057274" cy="4708525"/>
          </a:xfrm>
        </p:spPr>
      </p:pic>
    </p:spTree>
  </p:cSld>
  <p:clrMapOvr>
    <a:masterClrMapping/>
  </p:clrMapOvr>
  <p:transition advClick="0" advTm="3000">
    <p:wipe dir="u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SAWRELLA 15cm</a:t>
            </a:r>
            <a:endParaRPr lang="en-US" dirty="0"/>
          </a:p>
        </p:txBody>
      </p:sp>
      <p:pic>
        <p:nvPicPr>
          <p:cNvPr id="4" name="Content Placeholder 3" descr="Sawrell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45920" y="2362200"/>
            <a:ext cx="5852160" cy="2386584"/>
          </a:xfrm>
        </p:spPr>
      </p:pic>
    </p:spTree>
  </p:cSld>
  <p:clrMapOvr>
    <a:masterClrMapping/>
  </p:clrMapOvr>
  <p:transition advClick="0" advTm="3000">
    <p:wipe dir="d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pex">
  <a:themeElements>
    <a:clrScheme name="Apex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Apex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pex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52</TotalTime>
  <Words>50</Words>
  <Application>Microsoft Office PowerPoint</Application>
  <PresentationFormat>On-screen Show (4:3)</PresentationFormat>
  <Paragraphs>22</Paragraphs>
  <Slides>21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2" baseType="lpstr">
      <vt:lpstr>Apex</vt:lpstr>
      <vt:lpstr>  RISTRIZZJONIJIET FUQ IL-DAQS TAL- HUT TA MALTA </vt:lpstr>
      <vt:lpstr>SPNOTTA  25cm</vt:lpstr>
      <vt:lpstr>SPARLU 12cm</vt:lpstr>
      <vt:lpstr>MOGHZA 18cm</vt:lpstr>
      <vt:lpstr>SARGU 23cm</vt:lpstr>
      <vt:lpstr>XIRGIEN 18cm</vt:lpstr>
      <vt:lpstr>INCOVA 19cm</vt:lpstr>
      <vt:lpstr>CERNA 45cm</vt:lpstr>
      <vt:lpstr>MENGUS 20cm</vt:lpstr>
      <vt:lpstr>MERLUZZ 20cm</vt:lpstr>
      <vt:lpstr>TRILJA 11cm</vt:lpstr>
      <vt:lpstr>BAZUGA 17cm</vt:lpstr>
      <vt:lpstr>PAGELLA HAMRA 33cm</vt:lpstr>
      <vt:lpstr>PAGELLA 15cm</vt:lpstr>
      <vt:lpstr>PAGRU KOMUNI 18cm</vt:lpstr>
      <vt:lpstr>HANZIR 45cm</vt:lpstr>
      <vt:lpstr>SARDINA 11cm</vt:lpstr>
      <vt:lpstr>KAVALL 18cm</vt:lpstr>
      <vt:lpstr>INGWANTA 20cm</vt:lpstr>
      <vt:lpstr>AWRATA 20cm</vt:lpstr>
      <vt:lpstr>SAWRELLA 15cm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DAQSIJIET TAL HUT TA MALTA </dc:title>
  <dc:creator/>
  <cp:lastModifiedBy>Your User Name</cp:lastModifiedBy>
  <cp:revision>11</cp:revision>
  <dcterms:created xsi:type="dcterms:W3CDTF">2006-08-16T00:00:00Z</dcterms:created>
  <dcterms:modified xsi:type="dcterms:W3CDTF">2009-06-05T05:47:49Z</dcterms:modified>
</cp:coreProperties>
</file>